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notesMasterIdLst>
    <p:notesMasterId r:id="rId5"/>
  </p:notesMasterIdLst>
  <p:sldIdLst>
    <p:sldId id="291" r:id="rId3"/>
    <p:sldId id="292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A0B5F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628" y="-7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8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F3E76F6-543E-4D8A-AF0E-920D377A3497}" type="datetimeFigureOut">
              <a:rPr lang="en-US"/>
              <a:pPr>
                <a:defRPr/>
              </a:pPr>
              <a:t>3/9/2018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16D0FAD-B960-47F5-B996-60AA974A89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-12700" y="1681163"/>
            <a:ext cx="9144000" cy="1766887"/>
            <a:chOff x="-8" y="1059"/>
            <a:chExt cx="5760" cy="1113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ltGray">
            <a:xfrm>
              <a:off x="0" y="2016"/>
              <a:ext cx="5752" cy="7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kumimoji="1" lang="en-US" sz="2400">
                <a:solidFill>
                  <a:srgbClr val="DDDDD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</a:endParaRPr>
            </a:p>
          </p:txBody>
        </p:sp>
        <p:sp>
          <p:nvSpPr>
            <p:cNvPr id="6" name="Rectangle 3"/>
            <p:cNvSpPr>
              <a:spLocks noChangeArrowheads="1"/>
            </p:cNvSpPr>
            <p:nvPr/>
          </p:nvSpPr>
          <p:spPr bwMode="ltGray">
            <a:xfrm>
              <a:off x="0" y="2148"/>
              <a:ext cx="5752" cy="2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kumimoji="1" lang="en-US" sz="2400">
                <a:solidFill>
                  <a:srgbClr val="DDDDD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</a:endParaRPr>
            </a:p>
          </p:txBody>
        </p:sp>
        <p:grpSp>
          <p:nvGrpSpPr>
            <p:cNvPr id="7" name="Group 8"/>
            <p:cNvGrpSpPr>
              <a:grpSpLocks/>
            </p:cNvGrpSpPr>
            <p:nvPr/>
          </p:nvGrpSpPr>
          <p:grpSpPr bwMode="auto">
            <a:xfrm>
              <a:off x="-8" y="1059"/>
              <a:ext cx="833" cy="990"/>
              <a:chOff x="-8" y="1059"/>
              <a:chExt cx="833" cy="990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ltGray">
              <a:xfrm>
                <a:off x="-8" y="1059"/>
                <a:ext cx="833" cy="990"/>
              </a:xfrm>
              <a:custGeom>
                <a:avLst/>
                <a:gdLst>
                  <a:gd name="T0" fmla="*/ 284 w 833"/>
                  <a:gd name="T1" fmla="*/ 448 h 990"/>
                  <a:gd name="T2" fmla="*/ 115 w 833"/>
                  <a:gd name="T3" fmla="*/ 0 h 990"/>
                  <a:gd name="T4" fmla="*/ 353 w 833"/>
                  <a:gd name="T5" fmla="*/ 398 h 990"/>
                  <a:gd name="T6" fmla="*/ 591 w 833"/>
                  <a:gd name="T7" fmla="*/ 0 h 990"/>
                  <a:gd name="T8" fmla="*/ 419 w 833"/>
                  <a:gd name="T9" fmla="*/ 448 h 990"/>
                  <a:gd name="T10" fmla="*/ 832 w 833"/>
                  <a:gd name="T11" fmla="*/ 495 h 990"/>
                  <a:gd name="T12" fmla="*/ 417 w 833"/>
                  <a:gd name="T13" fmla="*/ 540 h 990"/>
                  <a:gd name="T14" fmla="*/ 591 w 833"/>
                  <a:gd name="T15" fmla="*/ 989 h 990"/>
                  <a:gd name="T16" fmla="*/ 353 w 833"/>
                  <a:gd name="T17" fmla="*/ 590 h 990"/>
                  <a:gd name="T18" fmla="*/ 115 w 833"/>
                  <a:gd name="T19" fmla="*/ 989 h 990"/>
                  <a:gd name="T20" fmla="*/ 282 w 833"/>
                  <a:gd name="T21" fmla="*/ 543 h 990"/>
                  <a:gd name="T22" fmla="*/ 0 w 833"/>
                  <a:gd name="T23" fmla="*/ 509 h 990"/>
                  <a:gd name="T24" fmla="*/ 0 w 833"/>
                  <a:gd name="T25" fmla="*/ 479 h 990"/>
                  <a:gd name="T26" fmla="*/ 284 w 833"/>
                  <a:gd name="T27" fmla="*/ 448 h 9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33" h="990">
                    <a:moveTo>
                      <a:pt x="284" y="448"/>
                    </a:moveTo>
                    <a:lnTo>
                      <a:pt x="115" y="0"/>
                    </a:lnTo>
                    <a:lnTo>
                      <a:pt x="353" y="398"/>
                    </a:lnTo>
                    <a:lnTo>
                      <a:pt x="591" y="0"/>
                    </a:lnTo>
                    <a:lnTo>
                      <a:pt x="419" y="448"/>
                    </a:lnTo>
                    <a:lnTo>
                      <a:pt x="832" y="495"/>
                    </a:lnTo>
                    <a:lnTo>
                      <a:pt x="417" y="540"/>
                    </a:lnTo>
                    <a:lnTo>
                      <a:pt x="591" y="989"/>
                    </a:lnTo>
                    <a:lnTo>
                      <a:pt x="353" y="590"/>
                    </a:lnTo>
                    <a:lnTo>
                      <a:pt x="115" y="989"/>
                    </a:lnTo>
                    <a:lnTo>
                      <a:pt x="282" y="543"/>
                    </a:lnTo>
                    <a:lnTo>
                      <a:pt x="0" y="509"/>
                    </a:lnTo>
                    <a:lnTo>
                      <a:pt x="0" y="479"/>
                    </a:lnTo>
                    <a:lnTo>
                      <a:pt x="284" y="448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kumimoji="1" lang="en-US" sz="2400">
                  <a:solidFill>
                    <a:srgbClr val="DDDDDD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ltGray">
              <a:xfrm>
                <a:off x="-4" y="1194"/>
                <a:ext cx="698" cy="720"/>
              </a:xfrm>
              <a:custGeom>
                <a:avLst/>
                <a:gdLst>
                  <a:gd name="T0" fmla="*/ 279 w 698"/>
                  <a:gd name="T1" fmla="*/ 315 h 720"/>
                  <a:gd name="T2" fmla="*/ 173 w 698"/>
                  <a:gd name="T3" fmla="*/ 0 h 720"/>
                  <a:gd name="T4" fmla="*/ 349 w 698"/>
                  <a:gd name="T5" fmla="*/ 263 h 720"/>
                  <a:gd name="T6" fmla="*/ 519 w 698"/>
                  <a:gd name="T7" fmla="*/ 0 h 720"/>
                  <a:gd name="T8" fmla="*/ 415 w 698"/>
                  <a:gd name="T9" fmla="*/ 315 h 720"/>
                  <a:gd name="T10" fmla="*/ 697 w 698"/>
                  <a:gd name="T11" fmla="*/ 360 h 720"/>
                  <a:gd name="T12" fmla="*/ 413 w 698"/>
                  <a:gd name="T13" fmla="*/ 403 h 720"/>
                  <a:gd name="T14" fmla="*/ 519 w 698"/>
                  <a:gd name="T15" fmla="*/ 719 h 720"/>
                  <a:gd name="T16" fmla="*/ 349 w 698"/>
                  <a:gd name="T17" fmla="*/ 455 h 720"/>
                  <a:gd name="T18" fmla="*/ 173 w 698"/>
                  <a:gd name="T19" fmla="*/ 719 h 720"/>
                  <a:gd name="T20" fmla="*/ 278 w 698"/>
                  <a:gd name="T21" fmla="*/ 407 h 720"/>
                  <a:gd name="T22" fmla="*/ 0 w 698"/>
                  <a:gd name="T23" fmla="*/ 360 h 720"/>
                  <a:gd name="T24" fmla="*/ 279 w 698"/>
                  <a:gd name="T25" fmla="*/ 315 h 7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98" h="720">
                    <a:moveTo>
                      <a:pt x="279" y="315"/>
                    </a:moveTo>
                    <a:lnTo>
                      <a:pt x="173" y="0"/>
                    </a:lnTo>
                    <a:lnTo>
                      <a:pt x="349" y="263"/>
                    </a:lnTo>
                    <a:lnTo>
                      <a:pt x="519" y="0"/>
                    </a:lnTo>
                    <a:lnTo>
                      <a:pt x="415" y="315"/>
                    </a:lnTo>
                    <a:lnTo>
                      <a:pt x="697" y="360"/>
                    </a:lnTo>
                    <a:lnTo>
                      <a:pt x="413" y="403"/>
                    </a:lnTo>
                    <a:lnTo>
                      <a:pt x="519" y="719"/>
                    </a:lnTo>
                    <a:lnTo>
                      <a:pt x="349" y="455"/>
                    </a:lnTo>
                    <a:lnTo>
                      <a:pt x="173" y="719"/>
                    </a:lnTo>
                    <a:lnTo>
                      <a:pt x="278" y="407"/>
                    </a:lnTo>
                    <a:lnTo>
                      <a:pt x="0" y="360"/>
                    </a:lnTo>
                    <a:lnTo>
                      <a:pt x="279" y="315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kumimoji="1" lang="en-US" sz="2400">
                  <a:solidFill>
                    <a:srgbClr val="DDDDDD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ltGray">
              <a:xfrm>
                <a:off x="99" y="1212"/>
                <a:ext cx="493" cy="685"/>
              </a:xfrm>
              <a:custGeom>
                <a:avLst/>
                <a:gdLst>
                  <a:gd name="T0" fmla="*/ 0 w 493"/>
                  <a:gd name="T1" fmla="*/ 173 h 685"/>
                  <a:gd name="T2" fmla="*/ 223 w 493"/>
                  <a:gd name="T3" fmla="*/ 295 h 685"/>
                  <a:gd name="T4" fmla="*/ 246 w 493"/>
                  <a:gd name="T5" fmla="*/ 0 h 685"/>
                  <a:gd name="T6" fmla="*/ 268 w 493"/>
                  <a:gd name="T7" fmla="*/ 295 h 685"/>
                  <a:gd name="T8" fmla="*/ 490 w 493"/>
                  <a:gd name="T9" fmla="*/ 169 h 685"/>
                  <a:gd name="T10" fmla="*/ 290 w 493"/>
                  <a:gd name="T11" fmla="*/ 343 h 685"/>
                  <a:gd name="T12" fmla="*/ 492 w 493"/>
                  <a:gd name="T13" fmla="*/ 514 h 685"/>
                  <a:gd name="T14" fmla="*/ 268 w 493"/>
                  <a:gd name="T15" fmla="*/ 390 h 685"/>
                  <a:gd name="T16" fmla="*/ 246 w 493"/>
                  <a:gd name="T17" fmla="*/ 684 h 685"/>
                  <a:gd name="T18" fmla="*/ 223 w 493"/>
                  <a:gd name="T19" fmla="*/ 390 h 685"/>
                  <a:gd name="T20" fmla="*/ 0 w 493"/>
                  <a:gd name="T21" fmla="*/ 514 h 685"/>
                  <a:gd name="T22" fmla="*/ 201 w 493"/>
                  <a:gd name="T23" fmla="*/ 343 h 685"/>
                  <a:gd name="T24" fmla="*/ 0 w 493"/>
                  <a:gd name="T25" fmla="*/ 173 h 6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93" h="685">
                    <a:moveTo>
                      <a:pt x="0" y="173"/>
                    </a:moveTo>
                    <a:lnTo>
                      <a:pt x="223" y="295"/>
                    </a:lnTo>
                    <a:lnTo>
                      <a:pt x="246" y="0"/>
                    </a:lnTo>
                    <a:lnTo>
                      <a:pt x="268" y="295"/>
                    </a:lnTo>
                    <a:lnTo>
                      <a:pt x="490" y="169"/>
                    </a:lnTo>
                    <a:lnTo>
                      <a:pt x="290" y="343"/>
                    </a:lnTo>
                    <a:lnTo>
                      <a:pt x="492" y="514"/>
                    </a:lnTo>
                    <a:lnTo>
                      <a:pt x="268" y="390"/>
                    </a:lnTo>
                    <a:lnTo>
                      <a:pt x="246" y="684"/>
                    </a:lnTo>
                    <a:lnTo>
                      <a:pt x="223" y="390"/>
                    </a:lnTo>
                    <a:lnTo>
                      <a:pt x="0" y="514"/>
                    </a:lnTo>
                    <a:lnTo>
                      <a:pt x="201" y="343"/>
                    </a:lnTo>
                    <a:lnTo>
                      <a:pt x="0" y="17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kumimoji="1" lang="en-US" sz="2400">
                  <a:solidFill>
                    <a:srgbClr val="DDDDDD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ltGray">
              <a:xfrm>
                <a:off x="283" y="1467"/>
                <a:ext cx="124" cy="173"/>
              </a:xfrm>
              <a:custGeom>
                <a:avLst/>
                <a:gdLst>
                  <a:gd name="T0" fmla="*/ 0 w 124"/>
                  <a:gd name="T1" fmla="*/ 42 h 173"/>
                  <a:gd name="T2" fmla="*/ 51 w 124"/>
                  <a:gd name="T3" fmla="*/ 63 h 173"/>
                  <a:gd name="T4" fmla="*/ 61 w 124"/>
                  <a:gd name="T5" fmla="*/ 0 h 173"/>
                  <a:gd name="T6" fmla="*/ 71 w 124"/>
                  <a:gd name="T7" fmla="*/ 63 h 173"/>
                  <a:gd name="T8" fmla="*/ 123 w 124"/>
                  <a:gd name="T9" fmla="*/ 42 h 173"/>
                  <a:gd name="T10" fmla="*/ 83 w 124"/>
                  <a:gd name="T11" fmla="*/ 86 h 173"/>
                  <a:gd name="T12" fmla="*/ 123 w 124"/>
                  <a:gd name="T13" fmla="*/ 128 h 173"/>
                  <a:gd name="T14" fmla="*/ 71 w 124"/>
                  <a:gd name="T15" fmla="*/ 108 h 173"/>
                  <a:gd name="T16" fmla="*/ 61 w 124"/>
                  <a:gd name="T17" fmla="*/ 172 h 173"/>
                  <a:gd name="T18" fmla="*/ 51 w 124"/>
                  <a:gd name="T19" fmla="*/ 108 h 173"/>
                  <a:gd name="T20" fmla="*/ 0 w 124"/>
                  <a:gd name="T21" fmla="*/ 128 h 173"/>
                  <a:gd name="T22" fmla="*/ 39 w 124"/>
                  <a:gd name="T23" fmla="*/ 86 h 173"/>
                  <a:gd name="T24" fmla="*/ 0 w 124"/>
                  <a:gd name="T25" fmla="*/ 42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4" h="173">
                    <a:moveTo>
                      <a:pt x="0" y="42"/>
                    </a:moveTo>
                    <a:lnTo>
                      <a:pt x="51" y="63"/>
                    </a:lnTo>
                    <a:lnTo>
                      <a:pt x="61" y="0"/>
                    </a:lnTo>
                    <a:lnTo>
                      <a:pt x="71" y="63"/>
                    </a:lnTo>
                    <a:lnTo>
                      <a:pt x="123" y="42"/>
                    </a:lnTo>
                    <a:lnTo>
                      <a:pt x="83" y="86"/>
                    </a:lnTo>
                    <a:lnTo>
                      <a:pt x="123" y="128"/>
                    </a:lnTo>
                    <a:lnTo>
                      <a:pt x="71" y="108"/>
                    </a:lnTo>
                    <a:lnTo>
                      <a:pt x="61" y="172"/>
                    </a:lnTo>
                    <a:lnTo>
                      <a:pt x="51" y="108"/>
                    </a:lnTo>
                    <a:lnTo>
                      <a:pt x="0" y="128"/>
                    </a:lnTo>
                    <a:lnTo>
                      <a:pt x="39" y="86"/>
                    </a:lnTo>
                    <a:lnTo>
                      <a:pt x="0" y="42"/>
                    </a:lnTo>
                  </a:path>
                </a:pathLst>
              </a:custGeom>
              <a:solidFill>
                <a:srgbClr val="F9F9F9"/>
              </a:soli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kumimoji="1" lang="en-US" sz="2400">
                  <a:solidFill>
                    <a:srgbClr val="DDDDDD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</p:grpSp>
      </p:grpSp>
      <p:sp>
        <p:nvSpPr>
          <p:cNvPr id="3082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1219200" y="1905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39913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按一下以編輯母片次標題樣式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>
          <a:xfrm>
            <a:off x="1212850" y="6232525"/>
            <a:ext cx="1905000" cy="457200"/>
          </a:xfr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1250" y="6232525"/>
            <a:ext cx="2895600" cy="457200"/>
          </a:xfr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80250" y="6232525"/>
            <a:ext cx="1905000" cy="457200"/>
          </a:xfr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2FDAAFCC-B0B0-4004-A945-C14CC5839B6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51024958-C39F-4687-B37F-F31F82856BD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342900"/>
            <a:ext cx="2057400" cy="5753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42900"/>
            <a:ext cx="6019800" cy="5753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A9AC9D69-7A7B-42B6-93AA-631A15977B3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-12700" y="1681163"/>
            <a:ext cx="9144000" cy="1766887"/>
            <a:chOff x="-8" y="1059"/>
            <a:chExt cx="5760" cy="1113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ltGray">
            <a:xfrm>
              <a:off x="0" y="2016"/>
              <a:ext cx="5752" cy="7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kumimoji="1" lang="en-US" sz="2400">
                <a:solidFill>
                  <a:srgbClr val="DDDDD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</a:endParaRPr>
            </a:p>
          </p:txBody>
        </p:sp>
        <p:sp>
          <p:nvSpPr>
            <p:cNvPr id="6" name="Rectangle 3"/>
            <p:cNvSpPr>
              <a:spLocks noChangeArrowheads="1"/>
            </p:cNvSpPr>
            <p:nvPr/>
          </p:nvSpPr>
          <p:spPr bwMode="ltGray">
            <a:xfrm>
              <a:off x="0" y="2148"/>
              <a:ext cx="5752" cy="2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kumimoji="1" lang="en-US" sz="2400">
                <a:solidFill>
                  <a:srgbClr val="DDDDD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</a:endParaRPr>
            </a:p>
          </p:txBody>
        </p:sp>
        <p:grpSp>
          <p:nvGrpSpPr>
            <p:cNvPr id="7" name="Group 8"/>
            <p:cNvGrpSpPr>
              <a:grpSpLocks/>
            </p:cNvGrpSpPr>
            <p:nvPr/>
          </p:nvGrpSpPr>
          <p:grpSpPr bwMode="auto">
            <a:xfrm>
              <a:off x="-8" y="1059"/>
              <a:ext cx="833" cy="990"/>
              <a:chOff x="-8" y="1059"/>
              <a:chExt cx="833" cy="990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ltGray">
              <a:xfrm>
                <a:off x="-8" y="1059"/>
                <a:ext cx="833" cy="990"/>
              </a:xfrm>
              <a:custGeom>
                <a:avLst/>
                <a:gdLst>
                  <a:gd name="T0" fmla="*/ 284 w 833"/>
                  <a:gd name="T1" fmla="*/ 448 h 990"/>
                  <a:gd name="T2" fmla="*/ 115 w 833"/>
                  <a:gd name="T3" fmla="*/ 0 h 990"/>
                  <a:gd name="T4" fmla="*/ 353 w 833"/>
                  <a:gd name="T5" fmla="*/ 398 h 990"/>
                  <a:gd name="T6" fmla="*/ 591 w 833"/>
                  <a:gd name="T7" fmla="*/ 0 h 990"/>
                  <a:gd name="T8" fmla="*/ 419 w 833"/>
                  <a:gd name="T9" fmla="*/ 448 h 990"/>
                  <a:gd name="T10" fmla="*/ 832 w 833"/>
                  <a:gd name="T11" fmla="*/ 495 h 990"/>
                  <a:gd name="T12" fmla="*/ 417 w 833"/>
                  <a:gd name="T13" fmla="*/ 540 h 990"/>
                  <a:gd name="T14" fmla="*/ 591 w 833"/>
                  <a:gd name="T15" fmla="*/ 989 h 990"/>
                  <a:gd name="T16" fmla="*/ 353 w 833"/>
                  <a:gd name="T17" fmla="*/ 590 h 990"/>
                  <a:gd name="T18" fmla="*/ 115 w 833"/>
                  <a:gd name="T19" fmla="*/ 989 h 990"/>
                  <a:gd name="T20" fmla="*/ 282 w 833"/>
                  <a:gd name="T21" fmla="*/ 543 h 990"/>
                  <a:gd name="T22" fmla="*/ 0 w 833"/>
                  <a:gd name="T23" fmla="*/ 509 h 990"/>
                  <a:gd name="T24" fmla="*/ 0 w 833"/>
                  <a:gd name="T25" fmla="*/ 479 h 990"/>
                  <a:gd name="T26" fmla="*/ 284 w 833"/>
                  <a:gd name="T27" fmla="*/ 448 h 9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33" h="990">
                    <a:moveTo>
                      <a:pt x="284" y="448"/>
                    </a:moveTo>
                    <a:lnTo>
                      <a:pt x="115" y="0"/>
                    </a:lnTo>
                    <a:lnTo>
                      <a:pt x="353" y="398"/>
                    </a:lnTo>
                    <a:lnTo>
                      <a:pt x="591" y="0"/>
                    </a:lnTo>
                    <a:lnTo>
                      <a:pt x="419" y="448"/>
                    </a:lnTo>
                    <a:lnTo>
                      <a:pt x="832" y="495"/>
                    </a:lnTo>
                    <a:lnTo>
                      <a:pt x="417" y="540"/>
                    </a:lnTo>
                    <a:lnTo>
                      <a:pt x="591" y="989"/>
                    </a:lnTo>
                    <a:lnTo>
                      <a:pt x="353" y="590"/>
                    </a:lnTo>
                    <a:lnTo>
                      <a:pt x="115" y="989"/>
                    </a:lnTo>
                    <a:lnTo>
                      <a:pt x="282" y="543"/>
                    </a:lnTo>
                    <a:lnTo>
                      <a:pt x="0" y="509"/>
                    </a:lnTo>
                    <a:lnTo>
                      <a:pt x="0" y="479"/>
                    </a:lnTo>
                    <a:lnTo>
                      <a:pt x="284" y="448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kumimoji="1" lang="en-US" sz="2400">
                  <a:solidFill>
                    <a:srgbClr val="DDDDDD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ltGray">
              <a:xfrm>
                <a:off x="-4" y="1194"/>
                <a:ext cx="698" cy="720"/>
              </a:xfrm>
              <a:custGeom>
                <a:avLst/>
                <a:gdLst>
                  <a:gd name="T0" fmla="*/ 279 w 698"/>
                  <a:gd name="T1" fmla="*/ 315 h 720"/>
                  <a:gd name="T2" fmla="*/ 173 w 698"/>
                  <a:gd name="T3" fmla="*/ 0 h 720"/>
                  <a:gd name="T4" fmla="*/ 349 w 698"/>
                  <a:gd name="T5" fmla="*/ 263 h 720"/>
                  <a:gd name="T6" fmla="*/ 519 w 698"/>
                  <a:gd name="T7" fmla="*/ 0 h 720"/>
                  <a:gd name="T8" fmla="*/ 415 w 698"/>
                  <a:gd name="T9" fmla="*/ 315 h 720"/>
                  <a:gd name="T10" fmla="*/ 697 w 698"/>
                  <a:gd name="T11" fmla="*/ 360 h 720"/>
                  <a:gd name="T12" fmla="*/ 413 w 698"/>
                  <a:gd name="T13" fmla="*/ 403 h 720"/>
                  <a:gd name="T14" fmla="*/ 519 w 698"/>
                  <a:gd name="T15" fmla="*/ 719 h 720"/>
                  <a:gd name="T16" fmla="*/ 349 w 698"/>
                  <a:gd name="T17" fmla="*/ 455 h 720"/>
                  <a:gd name="T18" fmla="*/ 173 w 698"/>
                  <a:gd name="T19" fmla="*/ 719 h 720"/>
                  <a:gd name="T20" fmla="*/ 278 w 698"/>
                  <a:gd name="T21" fmla="*/ 407 h 720"/>
                  <a:gd name="T22" fmla="*/ 0 w 698"/>
                  <a:gd name="T23" fmla="*/ 360 h 720"/>
                  <a:gd name="T24" fmla="*/ 279 w 698"/>
                  <a:gd name="T25" fmla="*/ 315 h 7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98" h="720">
                    <a:moveTo>
                      <a:pt x="279" y="315"/>
                    </a:moveTo>
                    <a:lnTo>
                      <a:pt x="173" y="0"/>
                    </a:lnTo>
                    <a:lnTo>
                      <a:pt x="349" y="263"/>
                    </a:lnTo>
                    <a:lnTo>
                      <a:pt x="519" y="0"/>
                    </a:lnTo>
                    <a:lnTo>
                      <a:pt x="415" y="315"/>
                    </a:lnTo>
                    <a:lnTo>
                      <a:pt x="697" y="360"/>
                    </a:lnTo>
                    <a:lnTo>
                      <a:pt x="413" y="403"/>
                    </a:lnTo>
                    <a:lnTo>
                      <a:pt x="519" y="719"/>
                    </a:lnTo>
                    <a:lnTo>
                      <a:pt x="349" y="455"/>
                    </a:lnTo>
                    <a:lnTo>
                      <a:pt x="173" y="719"/>
                    </a:lnTo>
                    <a:lnTo>
                      <a:pt x="278" y="407"/>
                    </a:lnTo>
                    <a:lnTo>
                      <a:pt x="0" y="360"/>
                    </a:lnTo>
                    <a:lnTo>
                      <a:pt x="279" y="315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kumimoji="1" lang="en-US" sz="2400">
                  <a:solidFill>
                    <a:srgbClr val="DDDDDD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ltGray">
              <a:xfrm>
                <a:off x="99" y="1212"/>
                <a:ext cx="493" cy="685"/>
              </a:xfrm>
              <a:custGeom>
                <a:avLst/>
                <a:gdLst>
                  <a:gd name="T0" fmla="*/ 0 w 493"/>
                  <a:gd name="T1" fmla="*/ 173 h 685"/>
                  <a:gd name="T2" fmla="*/ 223 w 493"/>
                  <a:gd name="T3" fmla="*/ 295 h 685"/>
                  <a:gd name="T4" fmla="*/ 246 w 493"/>
                  <a:gd name="T5" fmla="*/ 0 h 685"/>
                  <a:gd name="T6" fmla="*/ 268 w 493"/>
                  <a:gd name="T7" fmla="*/ 295 h 685"/>
                  <a:gd name="T8" fmla="*/ 490 w 493"/>
                  <a:gd name="T9" fmla="*/ 169 h 685"/>
                  <a:gd name="T10" fmla="*/ 290 w 493"/>
                  <a:gd name="T11" fmla="*/ 343 h 685"/>
                  <a:gd name="T12" fmla="*/ 492 w 493"/>
                  <a:gd name="T13" fmla="*/ 514 h 685"/>
                  <a:gd name="T14" fmla="*/ 268 w 493"/>
                  <a:gd name="T15" fmla="*/ 390 h 685"/>
                  <a:gd name="T16" fmla="*/ 246 w 493"/>
                  <a:gd name="T17" fmla="*/ 684 h 685"/>
                  <a:gd name="T18" fmla="*/ 223 w 493"/>
                  <a:gd name="T19" fmla="*/ 390 h 685"/>
                  <a:gd name="T20" fmla="*/ 0 w 493"/>
                  <a:gd name="T21" fmla="*/ 514 h 685"/>
                  <a:gd name="T22" fmla="*/ 201 w 493"/>
                  <a:gd name="T23" fmla="*/ 343 h 685"/>
                  <a:gd name="T24" fmla="*/ 0 w 493"/>
                  <a:gd name="T25" fmla="*/ 173 h 6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93" h="685">
                    <a:moveTo>
                      <a:pt x="0" y="173"/>
                    </a:moveTo>
                    <a:lnTo>
                      <a:pt x="223" y="295"/>
                    </a:lnTo>
                    <a:lnTo>
                      <a:pt x="246" y="0"/>
                    </a:lnTo>
                    <a:lnTo>
                      <a:pt x="268" y="295"/>
                    </a:lnTo>
                    <a:lnTo>
                      <a:pt x="490" y="169"/>
                    </a:lnTo>
                    <a:lnTo>
                      <a:pt x="290" y="343"/>
                    </a:lnTo>
                    <a:lnTo>
                      <a:pt x="492" y="514"/>
                    </a:lnTo>
                    <a:lnTo>
                      <a:pt x="268" y="390"/>
                    </a:lnTo>
                    <a:lnTo>
                      <a:pt x="246" y="684"/>
                    </a:lnTo>
                    <a:lnTo>
                      <a:pt x="223" y="390"/>
                    </a:lnTo>
                    <a:lnTo>
                      <a:pt x="0" y="514"/>
                    </a:lnTo>
                    <a:lnTo>
                      <a:pt x="201" y="343"/>
                    </a:lnTo>
                    <a:lnTo>
                      <a:pt x="0" y="17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kumimoji="1" lang="en-US" sz="2400">
                  <a:solidFill>
                    <a:srgbClr val="DDDDDD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ltGray">
              <a:xfrm>
                <a:off x="283" y="1467"/>
                <a:ext cx="124" cy="173"/>
              </a:xfrm>
              <a:custGeom>
                <a:avLst/>
                <a:gdLst>
                  <a:gd name="T0" fmla="*/ 0 w 124"/>
                  <a:gd name="T1" fmla="*/ 42 h 173"/>
                  <a:gd name="T2" fmla="*/ 51 w 124"/>
                  <a:gd name="T3" fmla="*/ 63 h 173"/>
                  <a:gd name="T4" fmla="*/ 61 w 124"/>
                  <a:gd name="T5" fmla="*/ 0 h 173"/>
                  <a:gd name="T6" fmla="*/ 71 w 124"/>
                  <a:gd name="T7" fmla="*/ 63 h 173"/>
                  <a:gd name="T8" fmla="*/ 123 w 124"/>
                  <a:gd name="T9" fmla="*/ 42 h 173"/>
                  <a:gd name="T10" fmla="*/ 83 w 124"/>
                  <a:gd name="T11" fmla="*/ 86 h 173"/>
                  <a:gd name="T12" fmla="*/ 123 w 124"/>
                  <a:gd name="T13" fmla="*/ 128 h 173"/>
                  <a:gd name="T14" fmla="*/ 71 w 124"/>
                  <a:gd name="T15" fmla="*/ 108 h 173"/>
                  <a:gd name="T16" fmla="*/ 61 w 124"/>
                  <a:gd name="T17" fmla="*/ 172 h 173"/>
                  <a:gd name="T18" fmla="*/ 51 w 124"/>
                  <a:gd name="T19" fmla="*/ 108 h 173"/>
                  <a:gd name="T20" fmla="*/ 0 w 124"/>
                  <a:gd name="T21" fmla="*/ 128 h 173"/>
                  <a:gd name="T22" fmla="*/ 39 w 124"/>
                  <a:gd name="T23" fmla="*/ 86 h 173"/>
                  <a:gd name="T24" fmla="*/ 0 w 124"/>
                  <a:gd name="T25" fmla="*/ 42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4" h="173">
                    <a:moveTo>
                      <a:pt x="0" y="42"/>
                    </a:moveTo>
                    <a:lnTo>
                      <a:pt x="51" y="63"/>
                    </a:lnTo>
                    <a:lnTo>
                      <a:pt x="61" y="0"/>
                    </a:lnTo>
                    <a:lnTo>
                      <a:pt x="71" y="63"/>
                    </a:lnTo>
                    <a:lnTo>
                      <a:pt x="123" y="42"/>
                    </a:lnTo>
                    <a:lnTo>
                      <a:pt x="83" y="86"/>
                    </a:lnTo>
                    <a:lnTo>
                      <a:pt x="123" y="128"/>
                    </a:lnTo>
                    <a:lnTo>
                      <a:pt x="71" y="108"/>
                    </a:lnTo>
                    <a:lnTo>
                      <a:pt x="61" y="172"/>
                    </a:lnTo>
                    <a:lnTo>
                      <a:pt x="51" y="108"/>
                    </a:lnTo>
                    <a:lnTo>
                      <a:pt x="0" y="128"/>
                    </a:lnTo>
                    <a:lnTo>
                      <a:pt x="39" y="86"/>
                    </a:lnTo>
                    <a:lnTo>
                      <a:pt x="0" y="42"/>
                    </a:lnTo>
                  </a:path>
                </a:pathLst>
              </a:custGeom>
              <a:solidFill>
                <a:srgbClr val="F9F9F9"/>
              </a:soli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kumimoji="1" lang="en-US" sz="2400">
                  <a:solidFill>
                    <a:srgbClr val="DDDDDD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</p:grpSp>
      </p:grpSp>
      <p:sp>
        <p:nvSpPr>
          <p:cNvPr id="3082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1219200" y="1905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39913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按一下以編輯母片次標題樣式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>
          <a:xfrm>
            <a:off x="1212850" y="6232525"/>
            <a:ext cx="1905000" cy="457200"/>
          </a:xfr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>
          <a:xfrm>
            <a:off x="3651250" y="6232525"/>
            <a:ext cx="2895600" cy="457200"/>
          </a:xfr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80250" y="6232525"/>
            <a:ext cx="1905000" cy="457200"/>
          </a:xfr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71A041B7-18F1-46CC-A0B9-E076111878A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9011587E-7FC2-4DB4-AC19-BED48F67020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C5F271F6-579B-4D69-AFFD-E39A41C9FEB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DB3763BD-49AB-4F3D-8DEC-5C149415893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B5991D44-B3A5-4DD4-8B59-B67EED8AED0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E4A98F93-BE01-4C08-AB60-E7D60A3B283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16919C68-4D70-4234-B496-1BE5CBBDD39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DFCFE5DF-2363-466A-AA92-4D985D28D20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0B253D91-22D3-4199-9F14-3A4E3168C5E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84AD50E1-D3E1-4B94-A64D-6B071BE3A74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E31D1423-F323-4646-90EE-1D8DA27DCA6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342900"/>
            <a:ext cx="2057400" cy="5753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42900"/>
            <a:ext cx="6019800" cy="5753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648333AB-B5C0-46BF-9CFE-B20874C67CB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216736AF-32FC-431B-AB87-10EE5AFC695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965A1538-97D4-4415-95D1-3FAE365BA09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025176DF-B318-4EC1-AA76-ADD290433BF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996BAB4E-BDA2-4419-8A95-64A0A0E082E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B77B1924-BD6E-415E-80EC-C43C34E0DB5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644CF1E0-9DB9-4CF9-9192-7A6A9D89ED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fld id="{A77F48CB-D505-439D-B29B-E99718EB7DC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9"/>
          <p:cNvGrpSpPr>
            <a:grpSpLocks/>
          </p:cNvGrpSpPr>
          <p:nvPr/>
        </p:nvGrpSpPr>
        <p:grpSpPr bwMode="auto">
          <a:xfrm>
            <a:off x="-12700" y="93663"/>
            <a:ext cx="9144000" cy="1677987"/>
            <a:chOff x="-8" y="59"/>
            <a:chExt cx="5760" cy="1057"/>
          </a:xfrm>
        </p:grpSpPr>
        <p:sp>
          <p:nvSpPr>
            <p:cNvPr id="2" name="Rectangle 2"/>
            <p:cNvSpPr>
              <a:spLocks noChangeArrowheads="1"/>
            </p:cNvSpPr>
            <p:nvPr/>
          </p:nvSpPr>
          <p:spPr bwMode="ltGray">
            <a:xfrm>
              <a:off x="0" y="960"/>
              <a:ext cx="5752" cy="7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kumimoji="1" lang="en-US" sz="2400">
                <a:solidFill>
                  <a:srgbClr val="DDDDD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</a:endParaRPr>
            </a:p>
          </p:txBody>
        </p:sp>
        <p:sp>
          <p:nvSpPr>
            <p:cNvPr id="3" name="Rectangle 3"/>
            <p:cNvSpPr>
              <a:spLocks noChangeArrowheads="1"/>
            </p:cNvSpPr>
            <p:nvPr/>
          </p:nvSpPr>
          <p:spPr bwMode="ltGray">
            <a:xfrm>
              <a:off x="0" y="1092"/>
              <a:ext cx="5752" cy="2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kumimoji="1" lang="en-US" sz="2400">
                <a:solidFill>
                  <a:srgbClr val="DDDDD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</a:endParaRPr>
            </a:p>
          </p:txBody>
        </p:sp>
        <p:grpSp>
          <p:nvGrpSpPr>
            <p:cNvPr id="1034" name="Group 8"/>
            <p:cNvGrpSpPr>
              <a:grpSpLocks/>
            </p:cNvGrpSpPr>
            <p:nvPr/>
          </p:nvGrpSpPr>
          <p:grpSpPr bwMode="auto">
            <a:xfrm>
              <a:off x="-8" y="59"/>
              <a:ext cx="833" cy="990"/>
              <a:chOff x="-8" y="59"/>
              <a:chExt cx="833" cy="990"/>
            </a:xfrm>
          </p:grpSpPr>
          <p:sp>
            <p:nvSpPr>
              <p:cNvPr id="1028" name="Freeform 4"/>
              <p:cNvSpPr>
                <a:spLocks/>
              </p:cNvSpPr>
              <p:nvPr/>
            </p:nvSpPr>
            <p:spPr bwMode="ltGray">
              <a:xfrm>
                <a:off x="-8" y="59"/>
                <a:ext cx="833" cy="990"/>
              </a:xfrm>
              <a:custGeom>
                <a:avLst/>
                <a:gdLst>
                  <a:gd name="T0" fmla="*/ 284 w 833"/>
                  <a:gd name="T1" fmla="*/ 448 h 990"/>
                  <a:gd name="T2" fmla="*/ 115 w 833"/>
                  <a:gd name="T3" fmla="*/ 0 h 990"/>
                  <a:gd name="T4" fmla="*/ 353 w 833"/>
                  <a:gd name="T5" fmla="*/ 398 h 990"/>
                  <a:gd name="T6" fmla="*/ 591 w 833"/>
                  <a:gd name="T7" fmla="*/ 0 h 990"/>
                  <a:gd name="T8" fmla="*/ 419 w 833"/>
                  <a:gd name="T9" fmla="*/ 448 h 990"/>
                  <a:gd name="T10" fmla="*/ 832 w 833"/>
                  <a:gd name="T11" fmla="*/ 495 h 990"/>
                  <a:gd name="T12" fmla="*/ 417 w 833"/>
                  <a:gd name="T13" fmla="*/ 540 h 990"/>
                  <a:gd name="T14" fmla="*/ 591 w 833"/>
                  <a:gd name="T15" fmla="*/ 989 h 990"/>
                  <a:gd name="T16" fmla="*/ 353 w 833"/>
                  <a:gd name="T17" fmla="*/ 590 h 990"/>
                  <a:gd name="T18" fmla="*/ 115 w 833"/>
                  <a:gd name="T19" fmla="*/ 989 h 990"/>
                  <a:gd name="T20" fmla="*/ 282 w 833"/>
                  <a:gd name="T21" fmla="*/ 543 h 990"/>
                  <a:gd name="T22" fmla="*/ 0 w 833"/>
                  <a:gd name="T23" fmla="*/ 509 h 990"/>
                  <a:gd name="T24" fmla="*/ 0 w 833"/>
                  <a:gd name="T25" fmla="*/ 479 h 990"/>
                  <a:gd name="T26" fmla="*/ 284 w 833"/>
                  <a:gd name="T27" fmla="*/ 448 h 9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33" h="990">
                    <a:moveTo>
                      <a:pt x="284" y="448"/>
                    </a:moveTo>
                    <a:lnTo>
                      <a:pt x="115" y="0"/>
                    </a:lnTo>
                    <a:lnTo>
                      <a:pt x="353" y="398"/>
                    </a:lnTo>
                    <a:lnTo>
                      <a:pt x="591" y="0"/>
                    </a:lnTo>
                    <a:lnTo>
                      <a:pt x="419" y="448"/>
                    </a:lnTo>
                    <a:lnTo>
                      <a:pt x="832" y="495"/>
                    </a:lnTo>
                    <a:lnTo>
                      <a:pt x="417" y="540"/>
                    </a:lnTo>
                    <a:lnTo>
                      <a:pt x="591" y="989"/>
                    </a:lnTo>
                    <a:lnTo>
                      <a:pt x="353" y="590"/>
                    </a:lnTo>
                    <a:lnTo>
                      <a:pt x="115" y="989"/>
                    </a:lnTo>
                    <a:lnTo>
                      <a:pt x="282" y="543"/>
                    </a:lnTo>
                    <a:lnTo>
                      <a:pt x="0" y="509"/>
                    </a:lnTo>
                    <a:lnTo>
                      <a:pt x="0" y="479"/>
                    </a:lnTo>
                    <a:lnTo>
                      <a:pt x="284" y="448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kumimoji="1" lang="en-US" sz="2400">
                  <a:solidFill>
                    <a:srgbClr val="DDDDDD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  <p:sp>
            <p:nvSpPr>
              <p:cNvPr id="1029" name="Freeform 5"/>
              <p:cNvSpPr>
                <a:spLocks/>
              </p:cNvSpPr>
              <p:nvPr/>
            </p:nvSpPr>
            <p:spPr bwMode="ltGray">
              <a:xfrm>
                <a:off x="-4" y="194"/>
                <a:ext cx="698" cy="720"/>
              </a:xfrm>
              <a:custGeom>
                <a:avLst/>
                <a:gdLst>
                  <a:gd name="T0" fmla="*/ 279 w 698"/>
                  <a:gd name="T1" fmla="*/ 315 h 720"/>
                  <a:gd name="T2" fmla="*/ 173 w 698"/>
                  <a:gd name="T3" fmla="*/ 0 h 720"/>
                  <a:gd name="T4" fmla="*/ 349 w 698"/>
                  <a:gd name="T5" fmla="*/ 263 h 720"/>
                  <a:gd name="T6" fmla="*/ 519 w 698"/>
                  <a:gd name="T7" fmla="*/ 0 h 720"/>
                  <a:gd name="T8" fmla="*/ 415 w 698"/>
                  <a:gd name="T9" fmla="*/ 315 h 720"/>
                  <a:gd name="T10" fmla="*/ 697 w 698"/>
                  <a:gd name="T11" fmla="*/ 360 h 720"/>
                  <a:gd name="T12" fmla="*/ 413 w 698"/>
                  <a:gd name="T13" fmla="*/ 403 h 720"/>
                  <a:gd name="T14" fmla="*/ 519 w 698"/>
                  <a:gd name="T15" fmla="*/ 719 h 720"/>
                  <a:gd name="T16" fmla="*/ 349 w 698"/>
                  <a:gd name="T17" fmla="*/ 455 h 720"/>
                  <a:gd name="T18" fmla="*/ 173 w 698"/>
                  <a:gd name="T19" fmla="*/ 719 h 720"/>
                  <a:gd name="T20" fmla="*/ 278 w 698"/>
                  <a:gd name="T21" fmla="*/ 407 h 720"/>
                  <a:gd name="T22" fmla="*/ 0 w 698"/>
                  <a:gd name="T23" fmla="*/ 360 h 720"/>
                  <a:gd name="T24" fmla="*/ 279 w 698"/>
                  <a:gd name="T25" fmla="*/ 315 h 7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98" h="720">
                    <a:moveTo>
                      <a:pt x="279" y="315"/>
                    </a:moveTo>
                    <a:lnTo>
                      <a:pt x="173" y="0"/>
                    </a:lnTo>
                    <a:lnTo>
                      <a:pt x="349" y="263"/>
                    </a:lnTo>
                    <a:lnTo>
                      <a:pt x="519" y="0"/>
                    </a:lnTo>
                    <a:lnTo>
                      <a:pt x="415" y="315"/>
                    </a:lnTo>
                    <a:lnTo>
                      <a:pt x="697" y="360"/>
                    </a:lnTo>
                    <a:lnTo>
                      <a:pt x="413" y="403"/>
                    </a:lnTo>
                    <a:lnTo>
                      <a:pt x="519" y="719"/>
                    </a:lnTo>
                    <a:lnTo>
                      <a:pt x="349" y="455"/>
                    </a:lnTo>
                    <a:lnTo>
                      <a:pt x="173" y="719"/>
                    </a:lnTo>
                    <a:lnTo>
                      <a:pt x="278" y="407"/>
                    </a:lnTo>
                    <a:lnTo>
                      <a:pt x="0" y="360"/>
                    </a:lnTo>
                    <a:lnTo>
                      <a:pt x="279" y="315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kumimoji="1" lang="en-US" sz="2400">
                  <a:solidFill>
                    <a:srgbClr val="DDDDDD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  <p:sp>
            <p:nvSpPr>
              <p:cNvPr id="1030" name="Freeform 6"/>
              <p:cNvSpPr>
                <a:spLocks/>
              </p:cNvSpPr>
              <p:nvPr/>
            </p:nvSpPr>
            <p:spPr bwMode="ltGray">
              <a:xfrm>
                <a:off x="99" y="212"/>
                <a:ext cx="493" cy="685"/>
              </a:xfrm>
              <a:custGeom>
                <a:avLst/>
                <a:gdLst>
                  <a:gd name="T0" fmla="*/ 0 w 493"/>
                  <a:gd name="T1" fmla="*/ 173 h 685"/>
                  <a:gd name="T2" fmla="*/ 223 w 493"/>
                  <a:gd name="T3" fmla="*/ 295 h 685"/>
                  <a:gd name="T4" fmla="*/ 246 w 493"/>
                  <a:gd name="T5" fmla="*/ 0 h 685"/>
                  <a:gd name="T6" fmla="*/ 268 w 493"/>
                  <a:gd name="T7" fmla="*/ 295 h 685"/>
                  <a:gd name="T8" fmla="*/ 490 w 493"/>
                  <a:gd name="T9" fmla="*/ 169 h 685"/>
                  <a:gd name="T10" fmla="*/ 290 w 493"/>
                  <a:gd name="T11" fmla="*/ 343 h 685"/>
                  <a:gd name="T12" fmla="*/ 492 w 493"/>
                  <a:gd name="T13" fmla="*/ 514 h 685"/>
                  <a:gd name="T14" fmla="*/ 268 w 493"/>
                  <a:gd name="T15" fmla="*/ 390 h 685"/>
                  <a:gd name="T16" fmla="*/ 246 w 493"/>
                  <a:gd name="T17" fmla="*/ 684 h 685"/>
                  <a:gd name="T18" fmla="*/ 223 w 493"/>
                  <a:gd name="T19" fmla="*/ 390 h 685"/>
                  <a:gd name="T20" fmla="*/ 0 w 493"/>
                  <a:gd name="T21" fmla="*/ 514 h 685"/>
                  <a:gd name="T22" fmla="*/ 201 w 493"/>
                  <a:gd name="T23" fmla="*/ 343 h 685"/>
                  <a:gd name="T24" fmla="*/ 0 w 493"/>
                  <a:gd name="T25" fmla="*/ 173 h 6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93" h="685">
                    <a:moveTo>
                      <a:pt x="0" y="173"/>
                    </a:moveTo>
                    <a:lnTo>
                      <a:pt x="223" y="295"/>
                    </a:lnTo>
                    <a:lnTo>
                      <a:pt x="246" y="0"/>
                    </a:lnTo>
                    <a:lnTo>
                      <a:pt x="268" y="295"/>
                    </a:lnTo>
                    <a:lnTo>
                      <a:pt x="490" y="169"/>
                    </a:lnTo>
                    <a:lnTo>
                      <a:pt x="290" y="343"/>
                    </a:lnTo>
                    <a:lnTo>
                      <a:pt x="492" y="514"/>
                    </a:lnTo>
                    <a:lnTo>
                      <a:pt x="268" y="390"/>
                    </a:lnTo>
                    <a:lnTo>
                      <a:pt x="246" y="684"/>
                    </a:lnTo>
                    <a:lnTo>
                      <a:pt x="223" y="390"/>
                    </a:lnTo>
                    <a:lnTo>
                      <a:pt x="0" y="514"/>
                    </a:lnTo>
                    <a:lnTo>
                      <a:pt x="201" y="343"/>
                    </a:lnTo>
                    <a:lnTo>
                      <a:pt x="0" y="17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kumimoji="1" lang="en-US" sz="2400">
                  <a:solidFill>
                    <a:srgbClr val="DDDDDD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  <p:sp>
            <p:nvSpPr>
              <p:cNvPr id="1031" name="Freeform 7"/>
              <p:cNvSpPr>
                <a:spLocks/>
              </p:cNvSpPr>
              <p:nvPr/>
            </p:nvSpPr>
            <p:spPr bwMode="ltGray">
              <a:xfrm>
                <a:off x="283" y="467"/>
                <a:ext cx="124" cy="173"/>
              </a:xfrm>
              <a:custGeom>
                <a:avLst/>
                <a:gdLst>
                  <a:gd name="T0" fmla="*/ 0 w 124"/>
                  <a:gd name="T1" fmla="*/ 42 h 173"/>
                  <a:gd name="T2" fmla="*/ 51 w 124"/>
                  <a:gd name="T3" fmla="*/ 63 h 173"/>
                  <a:gd name="T4" fmla="*/ 61 w 124"/>
                  <a:gd name="T5" fmla="*/ 0 h 173"/>
                  <a:gd name="T6" fmla="*/ 71 w 124"/>
                  <a:gd name="T7" fmla="*/ 63 h 173"/>
                  <a:gd name="T8" fmla="*/ 123 w 124"/>
                  <a:gd name="T9" fmla="*/ 42 h 173"/>
                  <a:gd name="T10" fmla="*/ 83 w 124"/>
                  <a:gd name="T11" fmla="*/ 86 h 173"/>
                  <a:gd name="T12" fmla="*/ 123 w 124"/>
                  <a:gd name="T13" fmla="*/ 128 h 173"/>
                  <a:gd name="T14" fmla="*/ 71 w 124"/>
                  <a:gd name="T15" fmla="*/ 108 h 173"/>
                  <a:gd name="T16" fmla="*/ 61 w 124"/>
                  <a:gd name="T17" fmla="*/ 172 h 173"/>
                  <a:gd name="T18" fmla="*/ 51 w 124"/>
                  <a:gd name="T19" fmla="*/ 108 h 173"/>
                  <a:gd name="T20" fmla="*/ 0 w 124"/>
                  <a:gd name="T21" fmla="*/ 128 h 173"/>
                  <a:gd name="T22" fmla="*/ 39 w 124"/>
                  <a:gd name="T23" fmla="*/ 86 h 173"/>
                  <a:gd name="T24" fmla="*/ 0 w 124"/>
                  <a:gd name="T25" fmla="*/ 42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4" h="173">
                    <a:moveTo>
                      <a:pt x="0" y="42"/>
                    </a:moveTo>
                    <a:lnTo>
                      <a:pt x="51" y="63"/>
                    </a:lnTo>
                    <a:lnTo>
                      <a:pt x="61" y="0"/>
                    </a:lnTo>
                    <a:lnTo>
                      <a:pt x="71" y="63"/>
                    </a:lnTo>
                    <a:lnTo>
                      <a:pt x="123" y="42"/>
                    </a:lnTo>
                    <a:lnTo>
                      <a:pt x="83" y="86"/>
                    </a:lnTo>
                    <a:lnTo>
                      <a:pt x="123" y="128"/>
                    </a:lnTo>
                    <a:lnTo>
                      <a:pt x="71" y="108"/>
                    </a:lnTo>
                    <a:lnTo>
                      <a:pt x="61" y="172"/>
                    </a:lnTo>
                    <a:lnTo>
                      <a:pt x="51" y="108"/>
                    </a:lnTo>
                    <a:lnTo>
                      <a:pt x="0" y="128"/>
                    </a:lnTo>
                    <a:lnTo>
                      <a:pt x="39" y="86"/>
                    </a:lnTo>
                    <a:lnTo>
                      <a:pt x="0" y="42"/>
                    </a:lnTo>
                  </a:path>
                </a:pathLst>
              </a:custGeom>
              <a:solidFill>
                <a:srgbClr val="F9F9F9"/>
              </a:soli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kumimoji="1" lang="en-US" sz="2400">
                  <a:solidFill>
                    <a:srgbClr val="DDDDDD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</p:grpSp>
      </p:grpSp>
      <p:sp>
        <p:nvSpPr>
          <p:cNvPr id="1027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3429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13470" dir="2700000" algn="ctr" rotWithShape="0">
              <a:schemeClr val="bg2"/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kumimoji="1" sz="1400">
                <a:solidFill>
                  <a:srgbClr val="DDDDD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kumimoji="1" sz="1400">
                <a:solidFill>
                  <a:srgbClr val="DDDDD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kumimoji="1" sz="1400">
                <a:solidFill>
                  <a:srgbClr val="DDDDD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D986AFF-DDAC-483D-AC6B-06738A7C248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81" r:id="rId1"/>
    <p:sldLayoutId id="2147483982" r:id="rId2"/>
    <p:sldLayoutId id="2147483983" r:id="rId3"/>
    <p:sldLayoutId id="2147483984" r:id="rId4"/>
    <p:sldLayoutId id="2147483985" r:id="rId5"/>
    <p:sldLayoutId id="2147483986" r:id="rId6"/>
    <p:sldLayoutId id="2147483987" r:id="rId7"/>
    <p:sldLayoutId id="2147483988" r:id="rId8"/>
    <p:sldLayoutId id="2147483989" r:id="rId9"/>
    <p:sldLayoutId id="2147483990" r:id="rId10"/>
    <p:sldLayoutId id="214748399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Monotype Sorts" pitchFamily="2" charset="2"/>
        <a:buChar char="ä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Monotype Sorts" pitchFamily="2" charset="2"/>
        <a:buChar char="ä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9"/>
          <p:cNvGrpSpPr>
            <a:grpSpLocks/>
          </p:cNvGrpSpPr>
          <p:nvPr/>
        </p:nvGrpSpPr>
        <p:grpSpPr bwMode="auto">
          <a:xfrm>
            <a:off x="-12700" y="93663"/>
            <a:ext cx="9144000" cy="1677987"/>
            <a:chOff x="-8" y="59"/>
            <a:chExt cx="5760" cy="1057"/>
          </a:xfrm>
        </p:grpSpPr>
        <p:sp>
          <p:nvSpPr>
            <p:cNvPr id="2" name="Rectangle 2"/>
            <p:cNvSpPr>
              <a:spLocks noChangeArrowheads="1"/>
            </p:cNvSpPr>
            <p:nvPr/>
          </p:nvSpPr>
          <p:spPr bwMode="ltGray">
            <a:xfrm>
              <a:off x="0" y="960"/>
              <a:ext cx="5752" cy="7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kumimoji="1" lang="en-US" sz="2400">
                <a:solidFill>
                  <a:srgbClr val="DDDDD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</a:endParaRPr>
            </a:p>
          </p:txBody>
        </p:sp>
        <p:sp>
          <p:nvSpPr>
            <p:cNvPr id="3" name="Rectangle 3"/>
            <p:cNvSpPr>
              <a:spLocks noChangeArrowheads="1"/>
            </p:cNvSpPr>
            <p:nvPr/>
          </p:nvSpPr>
          <p:spPr bwMode="ltGray">
            <a:xfrm>
              <a:off x="0" y="1092"/>
              <a:ext cx="5752" cy="2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folHlink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 wrap="none" anchor="ctr"/>
            <a:lstStyle/>
            <a:p>
              <a:pPr eaLnBrk="0" hangingPunct="0">
                <a:defRPr/>
              </a:pPr>
              <a:endParaRPr kumimoji="1" lang="en-US" sz="2400">
                <a:solidFill>
                  <a:srgbClr val="DDDDD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</a:endParaRPr>
            </a:p>
          </p:txBody>
        </p:sp>
        <p:grpSp>
          <p:nvGrpSpPr>
            <p:cNvPr id="2058" name="Group 8"/>
            <p:cNvGrpSpPr>
              <a:grpSpLocks/>
            </p:cNvGrpSpPr>
            <p:nvPr/>
          </p:nvGrpSpPr>
          <p:grpSpPr bwMode="auto">
            <a:xfrm>
              <a:off x="-8" y="59"/>
              <a:ext cx="833" cy="990"/>
              <a:chOff x="-8" y="59"/>
              <a:chExt cx="833" cy="990"/>
            </a:xfrm>
          </p:grpSpPr>
          <p:sp>
            <p:nvSpPr>
              <p:cNvPr id="1028" name="Freeform 4"/>
              <p:cNvSpPr>
                <a:spLocks/>
              </p:cNvSpPr>
              <p:nvPr/>
            </p:nvSpPr>
            <p:spPr bwMode="ltGray">
              <a:xfrm>
                <a:off x="-8" y="59"/>
                <a:ext cx="833" cy="990"/>
              </a:xfrm>
              <a:custGeom>
                <a:avLst/>
                <a:gdLst>
                  <a:gd name="T0" fmla="*/ 284 w 833"/>
                  <a:gd name="T1" fmla="*/ 448 h 990"/>
                  <a:gd name="T2" fmla="*/ 115 w 833"/>
                  <a:gd name="T3" fmla="*/ 0 h 990"/>
                  <a:gd name="T4" fmla="*/ 353 w 833"/>
                  <a:gd name="T5" fmla="*/ 398 h 990"/>
                  <a:gd name="T6" fmla="*/ 591 w 833"/>
                  <a:gd name="T7" fmla="*/ 0 h 990"/>
                  <a:gd name="T8" fmla="*/ 419 w 833"/>
                  <a:gd name="T9" fmla="*/ 448 h 990"/>
                  <a:gd name="T10" fmla="*/ 832 w 833"/>
                  <a:gd name="T11" fmla="*/ 495 h 990"/>
                  <a:gd name="T12" fmla="*/ 417 w 833"/>
                  <a:gd name="T13" fmla="*/ 540 h 990"/>
                  <a:gd name="T14" fmla="*/ 591 w 833"/>
                  <a:gd name="T15" fmla="*/ 989 h 990"/>
                  <a:gd name="T16" fmla="*/ 353 w 833"/>
                  <a:gd name="T17" fmla="*/ 590 h 990"/>
                  <a:gd name="T18" fmla="*/ 115 w 833"/>
                  <a:gd name="T19" fmla="*/ 989 h 990"/>
                  <a:gd name="T20" fmla="*/ 282 w 833"/>
                  <a:gd name="T21" fmla="*/ 543 h 990"/>
                  <a:gd name="T22" fmla="*/ 0 w 833"/>
                  <a:gd name="T23" fmla="*/ 509 h 990"/>
                  <a:gd name="T24" fmla="*/ 0 w 833"/>
                  <a:gd name="T25" fmla="*/ 479 h 990"/>
                  <a:gd name="T26" fmla="*/ 284 w 833"/>
                  <a:gd name="T27" fmla="*/ 448 h 9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33" h="990">
                    <a:moveTo>
                      <a:pt x="284" y="448"/>
                    </a:moveTo>
                    <a:lnTo>
                      <a:pt x="115" y="0"/>
                    </a:lnTo>
                    <a:lnTo>
                      <a:pt x="353" y="398"/>
                    </a:lnTo>
                    <a:lnTo>
                      <a:pt x="591" y="0"/>
                    </a:lnTo>
                    <a:lnTo>
                      <a:pt x="419" y="448"/>
                    </a:lnTo>
                    <a:lnTo>
                      <a:pt x="832" y="495"/>
                    </a:lnTo>
                    <a:lnTo>
                      <a:pt x="417" y="540"/>
                    </a:lnTo>
                    <a:lnTo>
                      <a:pt x="591" y="989"/>
                    </a:lnTo>
                    <a:lnTo>
                      <a:pt x="353" y="590"/>
                    </a:lnTo>
                    <a:lnTo>
                      <a:pt x="115" y="989"/>
                    </a:lnTo>
                    <a:lnTo>
                      <a:pt x="282" y="543"/>
                    </a:lnTo>
                    <a:lnTo>
                      <a:pt x="0" y="509"/>
                    </a:lnTo>
                    <a:lnTo>
                      <a:pt x="0" y="479"/>
                    </a:lnTo>
                    <a:lnTo>
                      <a:pt x="284" y="448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kumimoji="1" lang="en-US" sz="2400">
                  <a:solidFill>
                    <a:srgbClr val="DDDDDD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  <p:sp>
            <p:nvSpPr>
              <p:cNvPr id="1029" name="Freeform 5"/>
              <p:cNvSpPr>
                <a:spLocks/>
              </p:cNvSpPr>
              <p:nvPr/>
            </p:nvSpPr>
            <p:spPr bwMode="ltGray">
              <a:xfrm>
                <a:off x="-4" y="194"/>
                <a:ext cx="698" cy="720"/>
              </a:xfrm>
              <a:custGeom>
                <a:avLst/>
                <a:gdLst>
                  <a:gd name="T0" fmla="*/ 279 w 698"/>
                  <a:gd name="T1" fmla="*/ 315 h 720"/>
                  <a:gd name="T2" fmla="*/ 173 w 698"/>
                  <a:gd name="T3" fmla="*/ 0 h 720"/>
                  <a:gd name="T4" fmla="*/ 349 w 698"/>
                  <a:gd name="T5" fmla="*/ 263 h 720"/>
                  <a:gd name="T6" fmla="*/ 519 w 698"/>
                  <a:gd name="T7" fmla="*/ 0 h 720"/>
                  <a:gd name="T8" fmla="*/ 415 w 698"/>
                  <a:gd name="T9" fmla="*/ 315 h 720"/>
                  <a:gd name="T10" fmla="*/ 697 w 698"/>
                  <a:gd name="T11" fmla="*/ 360 h 720"/>
                  <a:gd name="T12" fmla="*/ 413 w 698"/>
                  <a:gd name="T13" fmla="*/ 403 h 720"/>
                  <a:gd name="T14" fmla="*/ 519 w 698"/>
                  <a:gd name="T15" fmla="*/ 719 h 720"/>
                  <a:gd name="T16" fmla="*/ 349 w 698"/>
                  <a:gd name="T17" fmla="*/ 455 h 720"/>
                  <a:gd name="T18" fmla="*/ 173 w 698"/>
                  <a:gd name="T19" fmla="*/ 719 h 720"/>
                  <a:gd name="T20" fmla="*/ 278 w 698"/>
                  <a:gd name="T21" fmla="*/ 407 h 720"/>
                  <a:gd name="T22" fmla="*/ 0 w 698"/>
                  <a:gd name="T23" fmla="*/ 360 h 720"/>
                  <a:gd name="T24" fmla="*/ 279 w 698"/>
                  <a:gd name="T25" fmla="*/ 315 h 7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98" h="720">
                    <a:moveTo>
                      <a:pt x="279" y="315"/>
                    </a:moveTo>
                    <a:lnTo>
                      <a:pt x="173" y="0"/>
                    </a:lnTo>
                    <a:lnTo>
                      <a:pt x="349" y="263"/>
                    </a:lnTo>
                    <a:lnTo>
                      <a:pt x="519" y="0"/>
                    </a:lnTo>
                    <a:lnTo>
                      <a:pt x="415" y="315"/>
                    </a:lnTo>
                    <a:lnTo>
                      <a:pt x="697" y="360"/>
                    </a:lnTo>
                    <a:lnTo>
                      <a:pt x="413" y="403"/>
                    </a:lnTo>
                    <a:lnTo>
                      <a:pt x="519" y="719"/>
                    </a:lnTo>
                    <a:lnTo>
                      <a:pt x="349" y="455"/>
                    </a:lnTo>
                    <a:lnTo>
                      <a:pt x="173" y="719"/>
                    </a:lnTo>
                    <a:lnTo>
                      <a:pt x="278" y="407"/>
                    </a:lnTo>
                    <a:lnTo>
                      <a:pt x="0" y="360"/>
                    </a:lnTo>
                    <a:lnTo>
                      <a:pt x="279" y="315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kumimoji="1" lang="en-US" sz="2400">
                  <a:solidFill>
                    <a:srgbClr val="DDDDDD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  <p:sp>
            <p:nvSpPr>
              <p:cNvPr id="1030" name="Freeform 6"/>
              <p:cNvSpPr>
                <a:spLocks/>
              </p:cNvSpPr>
              <p:nvPr/>
            </p:nvSpPr>
            <p:spPr bwMode="ltGray">
              <a:xfrm>
                <a:off x="99" y="212"/>
                <a:ext cx="493" cy="685"/>
              </a:xfrm>
              <a:custGeom>
                <a:avLst/>
                <a:gdLst>
                  <a:gd name="T0" fmla="*/ 0 w 493"/>
                  <a:gd name="T1" fmla="*/ 173 h 685"/>
                  <a:gd name="T2" fmla="*/ 223 w 493"/>
                  <a:gd name="T3" fmla="*/ 295 h 685"/>
                  <a:gd name="T4" fmla="*/ 246 w 493"/>
                  <a:gd name="T5" fmla="*/ 0 h 685"/>
                  <a:gd name="T6" fmla="*/ 268 w 493"/>
                  <a:gd name="T7" fmla="*/ 295 h 685"/>
                  <a:gd name="T8" fmla="*/ 490 w 493"/>
                  <a:gd name="T9" fmla="*/ 169 h 685"/>
                  <a:gd name="T10" fmla="*/ 290 w 493"/>
                  <a:gd name="T11" fmla="*/ 343 h 685"/>
                  <a:gd name="T12" fmla="*/ 492 w 493"/>
                  <a:gd name="T13" fmla="*/ 514 h 685"/>
                  <a:gd name="T14" fmla="*/ 268 w 493"/>
                  <a:gd name="T15" fmla="*/ 390 h 685"/>
                  <a:gd name="T16" fmla="*/ 246 w 493"/>
                  <a:gd name="T17" fmla="*/ 684 h 685"/>
                  <a:gd name="T18" fmla="*/ 223 w 493"/>
                  <a:gd name="T19" fmla="*/ 390 h 685"/>
                  <a:gd name="T20" fmla="*/ 0 w 493"/>
                  <a:gd name="T21" fmla="*/ 514 h 685"/>
                  <a:gd name="T22" fmla="*/ 201 w 493"/>
                  <a:gd name="T23" fmla="*/ 343 h 685"/>
                  <a:gd name="T24" fmla="*/ 0 w 493"/>
                  <a:gd name="T25" fmla="*/ 173 h 6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93" h="685">
                    <a:moveTo>
                      <a:pt x="0" y="173"/>
                    </a:moveTo>
                    <a:lnTo>
                      <a:pt x="223" y="295"/>
                    </a:lnTo>
                    <a:lnTo>
                      <a:pt x="246" y="0"/>
                    </a:lnTo>
                    <a:lnTo>
                      <a:pt x="268" y="295"/>
                    </a:lnTo>
                    <a:lnTo>
                      <a:pt x="490" y="169"/>
                    </a:lnTo>
                    <a:lnTo>
                      <a:pt x="290" y="343"/>
                    </a:lnTo>
                    <a:lnTo>
                      <a:pt x="492" y="514"/>
                    </a:lnTo>
                    <a:lnTo>
                      <a:pt x="268" y="390"/>
                    </a:lnTo>
                    <a:lnTo>
                      <a:pt x="246" y="684"/>
                    </a:lnTo>
                    <a:lnTo>
                      <a:pt x="223" y="390"/>
                    </a:lnTo>
                    <a:lnTo>
                      <a:pt x="0" y="514"/>
                    </a:lnTo>
                    <a:lnTo>
                      <a:pt x="201" y="343"/>
                    </a:lnTo>
                    <a:lnTo>
                      <a:pt x="0" y="17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kumimoji="1" lang="en-US" sz="2400">
                  <a:solidFill>
                    <a:srgbClr val="DDDDDD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  <p:sp>
            <p:nvSpPr>
              <p:cNvPr id="1031" name="Freeform 7"/>
              <p:cNvSpPr>
                <a:spLocks/>
              </p:cNvSpPr>
              <p:nvPr/>
            </p:nvSpPr>
            <p:spPr bwMode="ltGray">
              <a:xfrm>
                <a:off x="283" y="467"/>
                <a:ext cx="124" cy="173"/>
              </a:xfrm>
              <a:custGeom>
                <a:avLst/>
                <a:gdLst>
                  <a:gd name="T0" fmla="*/ 0 w 124"/>
                  <a:gd name="T1" fmla="*/ 42 h 173"/>
                  <a:gd name="T2" fmla="*/ 51 w 124"/>
                  <a:gd name="T3" fmla="*/ 63 h 173"/>
                  <a:gd name="T4" fmla="*/ 61 w 124"/>
                  <a:gd name="T5" fmla="*/ 0 h 173"/>
                  <a:gd name="T6" fmla="*/ 71 w 124"/>
                  <a:gd name="T7" fmla="*/ 63 h 173"/>
                  <a:gd name="T8" fmla="*/ 123 w 124"/>
                  <a:gd name="T9" fmla="*/ 42 h 173"/>
                  <a:gd name="T10" fmla="*/ 83 w 124"/>
                  <a:gd name="T11" fmla="*/ 86 h 173"/>
                  <a:gd name="T12" fmla="*/ 123 w 124"/>
                  <a:gd name="T13" fmla="*/ 128 h 173"/>
                  <a:gd name="T14" fmla="*/ 71 w 124"/>
                  <a:gd name="T15" fmla="*/ 108 h 173"/>
                  <a:gd name="T16" fmla="*/ 61 w 124"/>
                  <a:gd name="T17" fmla="*/ 172 h 173"/>
                  <a:gd name="T18" fmla="*/ 51 w 124"/>
                  <a:gd name="T19" fmla="*/ 108 h 173"/>
                  <a:gd name="T20" fmla="*/ 0 w 124"/>
                  <a:gd name="T21" fmla="*/ 128 h 173"/>
                  <a:gd name="T22" fmla="*/ 39 w 124"/>
                  <a:gd name="T23" fmla="*/ 86 h 173"/>
                  <a:gd name="T24" fmla="*/ 0 w 124"/>
                  <a:gd name="T25" fmla="*/ 42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4" h="173">
                    <a:moveTo>
                      <a:pt x="0" y="42"/>
                    </a:moveTo>
                    <a:lnTo>
                      <a:pt x="51" y="63"/>
                    </a:lnTo>
                    <a:lnTo>
                      <a:pt x="61" y="0"/>
                    </a:lnTo>
                    <a:lnTo>
                      <a:pt x="71" y="63"/>
                    </a:lnTo>
                    <a:lnTo>
                      <a:pt x="123" y="42"/>
                    </a:lnTo>
                    <a:lnTo>
                      <a:pt x="83" y="86"/>
                    </a:lnTo>
                    <a:lnTo>
                      <a:pt x="123" y="128"/>
                    </a:lnTo>
                    <a:lnTo>
                      <a:pt x="71" y="108"/>
                    </a:lnTo>
                    <a:lnTo>
                      <a:pt x="61" y="172"/>
                    </a:lnTo>
                    <a:lnTo>
                      <a:pt x="51" y="108"/>
                    </a:lnTo>
                    <a:lnTo>
                      <a:pt x="0" y="128"/>
                    </a:lnTo>
                    <a:lnTo>
                      <a:pt x="39" y="86"/>
                    </a:lnTo>
                    <a:lnTo>
                      <a:pt x="0" y="42"/>
                    </a:lnTo>
                  </a:path>
                </a:pathLst>
              </a:custGeom>
              <a:solidFill>
                <a:srgbClr val="F9F9F9"/>
              </a:solidFill>
              <a:ln>
                <a:noFill/>
              </a:ln>
              <a:effectLst/>
              <a:extLst>
                <a:ext uri="{91240B29-F687-4F45-9708-019B960494DF}"/>
                <a:ext uri="{AF507438-7753-43E0-B8FC-AC1667EBCBE1}"/>
              </a:extLst>
            </p:spPr>
            <p:txBody>
              <a:bodyPr/>
              <a:lstStyle/>
              <a:p>
                <a:pPr eaLnBrk="0" hangingPunct="0">
                  <a:defRPr/>
                </a:pPr>
                <a:endParaRPr kumimoji="1" lang="en-US" sz="2400">
                  <a:solidFill>
                    <a:srgbClr val="DDDDDD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ea typeface="+mn-ea"/>
                </a:endParaRPr>
              </a:p>
            </p:txBody>
          </p:sp>
        </p:grpSp>
      </p:grpSp>
      <p:sp>
        <p:nvSpPr>
          <p:cNvPr id="1027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3429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13470" dir="2700000" algn="ctr" rotWithShape="0">
              <a:schemeClr val="bg2"/>
            </a:outerShdw>
          </a:effectLst>
          <a:extLst>
            <a:ext uri="{909E8E84-426E-40DD-AFC4-6F175D3DCCD1}"/>
            <a:ext uri="{91240B29-F687-4F45-9708-019B960494DF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kumimoji="1" sz="1400">
                <a:solidFill>
                  <a:srgbClr val="DDDDD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kumimoji="1" sz="1400">
                <a:solidFill>
                  <a:srgbClr val="DDDDD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kumimoji="1" sz="1400">
                <a:solidFill>
                  <a:srgbClr val="DDDDDD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F67B697-4E13-4C1C-A9D9-987D18E128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92" r:id="rId1"/>
    <p:sldLayoutId id="2147483993" r:id="rId2"/>
    <p:sldLayoutId id="2147483994" r:id="rId3"/>
    <p:sldLayoutId id="2147483995" r:id="rId4"/>
    <p:sldLayoutId id="2147483996" r:id="rId5"/>
    <p:sldLayoutId id="2147483997" r:id="rId6"/>
    <p:sldLayoutId id="2147483998" r:id="rId7"/>
    <p:sldLayoutId id="2147483999" r:id="rId8"/>
    <p:sldLayoutId id="2147484000" r:id="rId9"/>
    <p:sldLayoutId id="2147484001" r:id="rId10"/>
    <p:sldLayoutId id="214748400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Monotype Sorts" pitchFamily="2" charset="2"/>
        <a:buChar char="ä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Monotype Sorts" pitchFamily="2" charset="2"/>
        <a:buChar char="ä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zh-TW" altLang="en-US" sz="6000" smtClean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祂是神</a:t>
            </a:r>
            <a:r>
              <a:rPr lang="zh-TW" altLang="en-US" smtClean="0"/>
              <a:t>　　　</a:t>
            </a:r>
            <a:r>
              <a:rPr lang="en-US" altLang="zh-TW" sz="2400" smtClean="0"/>
              <a:t>S209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686800" cy="4114800"/>
          </a:xfrm>
        </p:spPr>
        <p:txBody>
          <a:bodyPr/>
          <a:lstStyle/>
          <a:p>
            <a:pPr algn="ctr" eaLnBrk="1" hangingPunct="1">
              <a:buFont typeface="Monotype Sorts"/>
              <a:buNone/>
              <a:defRPr/>
            </a:pPr>
            <a:r>
              <a:rPr lang="en-US" altLang="zh-TW" sz="4400" smtClean="0">
                <a:effectLst>
                  <a:outerShdw blurRad="38100" dist="38100" dir="2700000" algn="tl">
                    <a:srgbClr val="FFFFFF"/>
                  </a:outerShdw>
                </a:effectLst>
                <a:ea typeface="DFKai-SB" pitchFamily="65" charset="-120"/>
              </a:rPr>
              <a:t>	</a:t>
            </a:r>
            <a:r>
              <a:rPr lang="zh-TW" altLang="en-US" sz="4400" smtClean="0">
                <a:effectLst>
                  <a:outerShdw blurRad="38100" dist="38100" dir="2700000" algn="tl">
                    <a:srgbClr val="FFFFFF"/>
                  </a:outerShdw>
                </a:effectLst>
                <a:ea typeface="DFKai-SB" pitchFamily="65" charset="-120"/>
              </a:rPr>
              <a:t>祂是神，祂是神！</a:t>
            </a:r>
            <a:endParaRPr lang="en-US" altLang="zh-TW" sz="4400" smtClean="0">
              <a:effectLst>
                <a:outerShdw blurRad="38100" dist="38100" dir="2700000" algn="tl">
                  <a:srgbClr val="FFFFFF"/>
                </a:outerShdw>
              </a:effectLst>
              <a:ea typeface="DFKai-SB" pitchFamily="65" charset="-120"/>
            </a:endParaRPr>
          </a:p>
          <a:p>
            <a:pPr algn="ctr" eaLnBrk="1" hangingPunct="1">
              <a:buFont typeface="Monotype Sorts"/>
              <a:buNone/>
              <a:defRPr/>
            </a:pPr>
            <a:r>
              <a:rPr lang="en-US" sz="4000" smtClean="0">
                <a:effectLst/>
              </a:rPr>
              <a:t>	He is Lord, He is Lord</a:t>
            </a:r>
            <a:endParaRPr lang="en-US" sz="4000" smtClean="0">
              <a:effectLst>
                <a:outerShdw blurRad="38100" dist="38100" dir="2700000" algn="tl">
                  <a:srgbClr val="FFFFFF"/>
                </a:outerShdw>
              </a:effectLst>
              <a:ea typeface="DFKai-SB" pitchFamily="65" charset="-120"/>
            </a:endParaRPr>
          </a:p>
          <a:p>
            <a:pPr algn="ctr" eaLnBrk="1" hangingPunct="1">
              <a:buFont typeface="Monotype Sorts"/>
              <a:buNone/>
              <a:defRPr/>
            </a:pPr>
            <a:r>
              <a:rPr lang="en-US" altLang="zh-TW" sz="4400" smtClean="0">
                <a:effectLst>
                  <a:outerShdw blurRad="38100" dist="38100" dir="2700000" algn="tl">
                    <a:srgbClr val="FFFFFF"/>
                  </a:outerShdw>
                </a:effectLst>
                <a:ea typeface="DFKai-SB" pitchFamily="65" charset="-120"/>
              </a:rPr>
              <a:t>	</a:t>
            </a:r>
            <a:r>
              <a:rPr lang="zh-TW" altLang="en-US" sz="4400" smtClean="0">
                <a:effectLst>
                  <a:outerShdw blurRad="38100" dist="38100" dir="2700000" algn="tl">
                    <a:srgbClr val="FFFFFF"/>
                  </a:outerShdw>
                </a:effectLst>
                <a:ea typeface="DFKai-SB" pitchFamily="65" charset="-120"/>
              </a:rPr>
              <a:t>基督己從死裡復活祂是神！</a:t>
            </a:r>
            <a:endParaRPr lang="en-US" altLang="zh-TW" sz="4400" smtClean="0">
              <a:effectLst>
                <a:outerShdw blurRad="38100" dist="38100" dir="2700000" algn="tl">
                  <a:srgbClr val="FFFFFF"/>
                </a:outerShdw>
              </a:effectLst>
              <a:ea typeface="DFKai-SB" pitchFamily="65" charset="-120"/>
            </a:endParaRPr>
          </a:p>
          <a:p>
            <a:pPr algn="ctr" eaLnBrk="1" hangingPunct="1">
              <a:buFont typeface="Monotype Sorts"/>
              <a:buNone/>
              <a:defRPr/>
            </a:pPr>
            <a:r>
              <a:rPr lang="en-US" sz="4000" smtClean="0">
                <a:effectLst/>
              </a:rPr>
              <a:t>	He has risen from the dead</a:t>
            </a:r>
            <a:r>
              <a:rPr lang="en-US" sz="40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. </a:t>
            </a:r>
          </a:p>
          <a:p>
            <a:pPr algn="ctr" eaLnBrk="1" hangingPunct="1">
              <a:buFont typeface="Monotype Sorts"/>
              <a:buNone/>
              <a:defRPr/>
            </a:pPr>
            <a:r>
              <a:rPr lang="en-US" sz="4000" smtClean="0">
                <a:effectLst/>
              </a:rPr>
              <a:t>	And He is Lord!</a:t>
            </a:r>
            <a:r>
              <a:rPr lang="en-US" sz="40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en-US" sz="400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zh-TW" altLang="en-US" sz="4000" smtClean="0">
              <a:effectLst>
                <a:outerShdw blurRad="38100" dist="38100" dir="2700000" algn="tl">
                  <a:srgbClr val="FFFFFF"/>
                </a:outerShdw>
              </a:effectLst>
              <a:ea typeface="DFKai-SB" pitchFamily="65" charset="-120"/>
            </a:endParaRPr>
          </a:p>
          <a:p>
            <a:pPr eaLnBrk="1" hangingPunct="1">
              <a:buFont typeface="Monotype Sorts"/>
              <a:buNone/>
              <a:defRPr/>
            </a:pPr>
            <a:endParaRPr lang="zh-TW" altLang="en-US" sz="5400" smtClean="0">
              <a:effectLst>
                <a:outerShdw blurRad="38100" dist="38100" dir="2700000" algn="tl">
                  <a:srgbClr val="FFFFFF"/>
                </a:outerShdw>
              </a:effectLst>
              <a:ea typeface="DFKai-SB" pitchFamily="65" charset="-120"/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zh-TW" altLang="en-US" sz="6000" smtClean="0">
                <a:solidFill>
                  <a:schemeClr val="tx1"/>
                </a:solidFill>
                <a:latin typeface="DFKai-SB" pitchFamily="65" charset="-120"/>
                <a:ea typeface="DFKai-SB" pitchFamily="65" charset="-120"/>
              </a:rPr>
              <a:t>祂是神</a:t>
            </a:r>
            <a:r>
              <a:rPr lang="zh-TW" altLang="en-US" sz="6000" smtClean="0"/>
              <a:t>　　　</a:t>
            </a:r>
            <a:r>
              <a:rPr lang="en-US" altLang="zh-TW" sz="2400" smtClean="0"/>
              <a:t>S209</a:t>
            </a:r>
            <a:endParaRPr lang="en-US" sz="240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Monotype Sorts"/>
              <a:buNone/>
              <a:defRPr/>
            </a:pPr>
            <a:r>
              <a:rPr lang="zh-TW" altLang="en-US" sz="4400" smtClean="0">
                <a:effectLst>
                  <a:outerShdw blurRad="38100" dist="38100" dir="2700000" algn="tl">
                    <a:srgbClr val="FFFFFF"/>
                  </a:outerShdw>
                </a:effectLst>
                <a:ea typeface="DFKai-SB" pitchFamily="65" charset="-120"/>
              </a:rPr>
              <a:t>萬膝當跪拜，萬口當承認，</a:t>
            </a:r>
            <a:endParaRPr lang="en-US" altLang="zh-TW" sz="4400" smtClean="0">
              <a:effectLst>
                <a:outerShdw blurRad="38100" dist="38100" dir="2700000" algn="tl">
                  <a:srgbClr val="FFFFFF"/>
                </a:outerShdw>
              </a:effectLst>
              <a:ea typeface="DFKai-SB" pitchFamily="65" charset="-120"/>
            </a:endParaRPr>
          </a:p>
          <a:p>
            <a:pPr algn="ctr" eaLnBrk="1" hangingPunct="1">
              <a:buFont typeface="Monotype Sorts"/>
              <a:buNone/>
              <a:defRPr/>
            </a:pPr>
            <a:r>
              <a:rPr lang="en-US" sz="4000" smtClean="0">
                <a:effectLst/>
              </a:rPr>
              <a:t>Every knee shall bow, </a:t>
            </a:r>
          </a:p>
          <a:p>
            <a:pPr algn="ctr" eaLnBrk="1" hangingPunct="1">
              <a:buFont typeface="Monotype Sorts"/>
              <a:buNone/>
              <a:defRPr/>
            </a:pPr>
            <a:r>
              <a:rPr lang="en-US" sz="4000" smtClean="0">
                <a:effectLst/>
              </a:rPr>
              <a:t>Every tongue confess.</a:t>
            </a:r>
            <a:endParaRPr lang="en-US" sz="440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 eaLnBrk="1" hangingPunct="1">
              <a:buFont typeface="Monotype Sorts"/>
              <a:buNone/>
              <a:defRPr/>
            </a:pPr>
            <a:r>
              <a:rPr lang="zh-TW" altLang="en-US" sz="4400" smtClean="0">
                <a:effectLst>
                  <a:outerShdw blurRad="38100" dist="38100" dir="2700000" algn="tl">
                    <a:srgbClr val="FFFFFF"/>
                  </a:outerShdw>
                </a:effectLst>
                <a:ea typeface="DFKai-SB" pitchFamily="65" charset="-120"/>
              </a:rPr>
              <a:t>基督耶穌是神</a:t>
            </a:r>
            <a:r>
              <a:rPr lang="en-US" altLang="zh-TW" sz="4400" smtClean="0">
                <a:effectLst>
                  <a:outerShdw blurRad="38100" dist="38100" dir="2700000" algn="tl">
                    <a:srgbClr val="FFFFFF"/>
                  </a:outerShdw>
                </a:effectLst>
                <a:ea typeface="DFKai-SB" pitchFamily="65" charset="-120"/>
              </a:rPr>
              <a:t>.</a:t>
            </a:r>
          </a:p>
          <a:p>
            <a:pPr algn="ctr" eaLnBrk="1" hangingPunct="1">
              <a:buFont typeface="Monotype Sorts"/>
              <a:buNone/>
              <a:defRPr/>
            </a:pPr>
            <a:r>
              <a:rPr lang="en-US" sz="4000" smtClean="0">
                <a:effectLst/>
              </a:rPr>
              <a:t>That Jesus Christ is Lord</a:t>
            </a:r>
            <a:r>
              <a:rPr lang="en-US" sz="4400" smtClean="0">
                <a:effectLst/>
              </a:rPr>
              <a:t/>
            </a:r>
            <a:br>
              <a:rPr lang="en-US" sz="4400" smtClean="0">
                <a:effectLst/>
              </a:rPr>
            </a:br>
            <a:r>
              <a:rPr lang="en-US" sz="4000" smtClean="0">
                <a:effectLst/>
              </a:rPr>
              <a:t/>
            </a:r>
            <a:br>
              <a:rPr lang="en-US" sz="4000" smtClean="0">
                <a:effectLst/>
              </a:rPr>
            </a:br>
            <a:endParaRPr lang="en-US" sz="400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arkle">
  <a:themeElements>
    <a:clrScheme name="Sparkle.pot 1">
      <a:dk1>
        <a:srgbClr val="000000"/>
      </a:dk1>
      <a:lt1>
        <a:srgbClr val="DDDDDD"/>
      </a:lt1>
      <a:dk2>
        <a:srgbClr val="0000FF"/>
      </a:dk2>
      <a:lt2>
        <a:srgbClr val="00CCCC"/>
      </a:lt2>
      <a:accent1>
        <a:srgbClr val="B2B2B2"/>
      </a:accent1>
      <a:accent2>
        <a:srgbClr val="FF9933"/>
      </a:accent2>
      <a:accent3>
        <a:srgbClr val="AAAAFF"/>
      </a:accent3>
      <a:accent4>
        <a:srgbClr val="BDBDBD"/>
      </a:accent4>
      <a:accent5>
        <a:srgbClr val="D5D5D5"/>
      </a:accent5>
      <a:accent6>
        <a:srgbClr val="E78A2D"/>
      </a:accent6>
      <a:hlink>
        <a:srgbClr val="CC00CC"/>
      </a:hlink>
      <a:folHlink>
        <a:srgbClr val="9999FF"/>
      </a:folHlink>
    </a:clrScheme>
    <a:fontScheme name="Sparkle.pot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Sparkle.pot 1">
        <a:dk1>
          <a:srgbClr val="000000"/>
        </a:dk1>
        <a:lt1>
          <a:srgbClr val="DDDDDD"/>
        </a:lt1>
        <a:dk2>
          <a:srgbClr val="0000FF"/>
        </a:dk2>
        <a:lt2>
          <a:srgbClr val="00CCCC"/>
        </a:lt2>
        <a:accent1>
          <a:srgbClr val="B2B2B2"/>
        </a:accent1>
        <a:accent2>
          <a:srgbClr val="FF9933"/>
        </a:accent2>
        <a:accent3>
          <a:srgbClr val="AAAAFF"/>
        </a:accent3>
        <a:accent4>
          <a:srgbClr val="BDBDBD"/>
        </a:accent4>
        <a:accent5>
          <a:srgbClr val="D5D5D5"/>
        </a:accent5>
        <a:accent6>
          <a:srgbClr val="E78A2D"/>
        </a:accent6>
        <a:hlink>
          <a:srgbClr val="CC00CC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arkle.pot 2">
        <a:dk1>
          <a:srgbClr val="000000"/>
        </a:dk1>
        <a:lt1>
          <a:srgbClr val="CCCCFF"/>
        </a:lt1>
        <a:dk2>
          <a:srgbClr val="003399"/>
        </a:dk2>
        <a:lt2>
          <a:srgbClr val="76E0E6"/>
        </a:lt2>
        <a:accent1>
          <a:srgbClr val="66CCFF"/>
        </a:accent1>
        <a:accent2>
          <a:srgbClr val="6666FF"/>
        </a:accent2>
        <a:accent3>
          <a:srgbClr val="E2E2FF"/>
        </a:accent3>
        <a:accent4>
          <a:srgbClr val="000000"/>
        </a:accent4>
        <a:accent5>
          <a:srgbClr val="B8E2FF"/>
        </a:accent5>
        <a:accent6>
          <a:srgbClr val="5C5CE7"/>
        </a:accent6>
        <a:hlink>
          <a:srgbClr val="00CCCC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arkle.pot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parkle">
  <a:themeElements>
    <a:clrScheme name="Sparkle.pot 1">
      <a:dk1>
        <a:srgbClr val="000000"/>
      </a:dk1>
      <a:lt1>
        <a:srgbClr val="DDDDDD"/>
      </a:lt1>
      <a:dk2>
        <a:srgbClr val="0000FF"/>
      </a:dk2>
      <a:lt2>
        <a:srgbClr val="00CCCC"/>
      </a:lt2>
      <a:accent1>
        <a:srgbClr val="B2B2B2"/>
      </a:accent1>
      <a:accent2>
        <a:srgbClr val="FF9933"/>
      </a:accent2>
      <a:accent3>
        <a:srgbClr val="AAAAFF"/>
      </a:accent3>
      <a:accent4>
        <a:srgbClr val="BDBDBD"/>
      </a:accent4>
      <a:accent5>
        <a:srgbClr val="D5D5D5"/>
      </a:accent5>
      <a:accent6>
        <a:srgbClr val="E78A2D"/>
      </a:accent6>
      <a:hlink>
        <a:srgbClr val="CC00CC"/>
      </a:hlink>
      <a:folHlink>
        <a:srgbClr val="9999FF"/>
      </a:folHlink>
    </a:clrScheme>
    <a:fontScheme name="Sparkle.pot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Sparkle.pot 1">
        <a:dk1>
          <a:srgbClr val="000000"/>
        </a:dk1>
        <a:lt1>
          <a:srgbClr val="DDDDDD"/>
        </a:lt1>
        <a:dk2>
          <a:srgbClr val="0000FF"/>
        </a:dk2>
        <a:lt2>
          <a:srgbClr val="00CCCC"/>
        </a:lt2>
        <a:accent1>
          <a:srgbClr val="B2B2B2"/>
        </a:accent1>
        <a:accent2>
          <a:srgbClr val="FF9933"/>
        </a:accent2>
        <a:accent3>
          <a:srgbClr val="AAAAFF"/>
        </a:accent3>
        <a:accent4>
          <a:srgbClr val="BDBDBD"/>
        </a:accent4>
        <a:accent5>
          <a:srgbClr val="D5D5D5"/>
        </a:accent5>
        <a:accent6>
          <a:srgbClr val="E78A2D"/>
        </a:accent6>
        <a:hlink>
          <a:srgbClr val="CC00CC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arkle.pot 2">
        <a:dk1>
          <a:srgbClr val="000000"/>
        </a:dk1>
        <a:lt1>
          <a:srgbClr val="CCCCFF"/>
        </a:lt1>
        <a:dk2>
          <a:srgbClr val="003399"/>
        </a:dk2>
        <a:lt2>
          <a:srgbClr val="76E0E6"/>
        </a:lt2>
        <a:accent1>
          <a:srgbClr val="66CCFF"/>
        </a:accent1>
        <a:accent2>
          <a:srgbClr val="6666FF"/>
        </a:accent2>
        <a:accent3>
          <a:srgbClr val="E2E2FF"/>
        </a:accent3>
        <a:accent4>
          <a:srgbClr val="000000"/>
        </a:accent4>
        <a:accent5>
          <a:srgbClr val="B8E2FF"/>
        </a:accent5>
        <a:accent6>
          <a:srgbClr val="5C5CE7"/>
        </a:accent6>
        <a:hlink>
          <a:srgbClr val="00CCCC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arkle.pot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parkle.pot 1">
    <a:dk1>
      <a:srgbClr val="000000"/>
    </a:dk1>
    <a:lt1>
      <a:srgbClr val="DDDDDD"/>
    </a:lt1>
    <a:dk2>
      <a:srgbClr val="0000FF"/>
    </a:dk2>
    <a:lt2>
      <a:srgbClr val="00CCCC"/>
    </a:lt2>
    <a:accent1>
      <a:srgbClr val="B2B2B2"/>
    </a:accent1>
    <a:accent2>
      <a:srgbClr val="FF9933"/>
    </a:accent2>
    <a:accent3>
      <a:srgbClr val="AAAAFF"/>
    </a:accent3>
    <a:accent4>
      <a:srgbClr val="BDBDBD"/>
    </a:accent4>
    <a:accent5>
      <a:srgbClr val="D5D5D5"/>
    </a:accent5>
    <a:accent6>
      <a:srgbClr val="E78A2D"/>
    </a:accent6>
    <a:hlink>
      <a:srgbClr val="CC00CC"/>
    </a:hlink>
    <a:folHlink>
      <a:srgbClr val="9999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375</TotalTime>
  <Words>39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新細明體</vt:lpstr>
      <vt:lpstr>Times New Roman</vt:lpstr>
      <vt:lpstr>Monotype Sorts</vt:lpstr>
      <vt:lpstr>Calibri</vt:lpstr>
      <vt:lpstr>DFKai-SB</vt:lpstr>
      <vt:lpstr>Sparkle</vt:lpstr>
      <vt:lpstr>1_Sparkle</vt:lpstr>
      <vt:lpstr>祂是神　　　S209</vt:lpstr>
      <vt:lpstr>祂是神　　　S209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Li, Eva</dc:creator>
  <cp:lastModifiedBy>Mingyong Huang</cp:lastModifiedBy>
  <cp:revision>94</cp:revision>
  <dcterms:created xsi:type="dcterms:W3CDTF">2006-08-16T00:00:00Z</dcterms:created>
  <dcterms:modified xsi:type="dcterms:W3CDTF">2018-03-10T01:21:50Z</dcterms:modified>
</cp:coreProperties>
</file>